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5C387F6-09F8-428E-9FB7-40569E9B4F47}" type="datetimeFigureOut">
              <a:rPr lang="en-US" smtClean="0"/>
              <a:t>11/13/2009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C7AABFA-29D8-4074-82F5-5BA1B77966F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The Chronicles of Vladimir Tod: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  <a:latin typeface="Pristina" pitchFamily="66" charset="0"/>
              </a:rPr>
              <a:t>Eighth Grade Bites</a:t>
            </a:r>
            <a:r>
              <a:rPr lang="en-US" dirty="0" smtClean="0"/>
              <a:t>	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92D050"/>
                </a:solidFill>
              </a:rPr>
              <a:t>By: Heather Brewer</a:t>
            </a:r>
            <a:endParaRPr lang="en-US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 build="p"/>
      <p:bldP spid="3" grpId="1" build="p"/>
      <p:bldP spid="3" grpId="2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Characters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Vlad</a:t>
            </a:r>
          </a:p>
          <a:p>
            <a:r>
              <a:rPr lang="en-US" dirty="0" smtClean="0"/>
              <a:t>Henry</a:t>
            </a:r>
          </a:p>
          <a:p>
            <a:r>
              <a:rPr lang="en-US" dirty="0" smtClean="0"/>
              <a:t>Aunt Nelly</a:t>
            </a:r>
          </a:p>
          <a:p>
            <a:r>
              <a:rPr lang="en-US" dirty="0" smtClean="0"/>
              <a:t>Otis</a:t>
            </a:r>
          </a:p>
          <a:p>
            <a:r>
              <a:rPr lang="en-US" dirty="0" smtClean="0"/>
              <a:t>Meredith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Click="0" advTm="15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 build="p"/>
      <p:bldP spid="3" grpId="1" build="p"/>
      <p:bldP spid="3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   About The 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Vlad </a:t>
            </a:r>
            <a:r>
              <a:rPr lang="en-US" dirty="0" smtClean="0"/>
              <a:t>has a hard time controlling his blood cravings  </a:t>
            </a:r>
            <a:r>
              <a:rPr lang="en-US" dirty="0" smtClean="0"/>
              <a:t>while dealing with the </a:t>
            </a:r>
            <a:r>
              <a:rPr lang="en-US" dirty="0" smtClean="0"/>
              <a:t>drama </a:t>
            </a:r>
            <a:r>
              <a:rPr lang="en-US" dirty="0" smtClean="0"/>
              <a:t>of middle school. </a:t>
            </a:r>
            <a:r>
              <a:rPr lang="en-US" dirty="0" smtClean="0"/>
              <a:t>Vladimir Tod is thirteen years old really dislikes </a:t>
            </a:r>
            <a:r>
              <a:rPr lang="en-US" dirty="0" smtClean="0"/>
              <a:t>junior high. </a:t>
            </a:r>
            <a:r>
              <a:rPr lang="en-US" dirty="0" smtClean="0"/>
              <a:t>There are bullies , </a:t>
            </a:r>
            <a:r>
              <a:rPr lang="en-US" dirty="0" smtClean="0"/>
              <a:t>the principal </a:t>
            </a:r>
            <a:r>
              <a:rPr lang="en-US" dirty="0" smtClean="0"/>
              <a:t>hates him</a:t>
            </a:r>
            <a:r>
              <a:rPr lang="en-US" dirty="0" smtClean="0"/>
              <a:t>, and the girl he likes </a:t>
            </a:r>
            <a:r>
              <a:rPr lang="en-US" dirty="0" smtClean="0"/>
              <a:t>wants to date </a:t>
            </a:r>
            <a:r>
              <a:rPr lang="en-US" dirty="0" smtClean="0"/>
              <a:t>his best friend. </a:t>
            </a:r>
            <a:r>
              <a:rPr lang="en-US" dirty="0" smtClean="0"/>
              <a:t>His </a:t>
            </a:r>
            <a:r>
              <a:rPr lang="en-US" dirty="0" smtClean="0"/>
              <a:t>mother was human, but his father was a vampire. With no idea of </a:t>
            </a:r>
            <a:r>
              <a:rPr lang="en-US" dirty="0" smtClean="0"/>
              <a:t>the usage of </a:t>
            </a:r>
            <a:r>
              <a:rPr lang="en-US" dirty="0" smtClean="0"/>
              <a:t>his powers, Vlad struggles daily with his blood cravings and his </a:t>
            </a:r>
            <a:r>
              <a:rPr lang="en-US" dirty="0" smtClean="0"/>
              <a:t>fangs</a:t>
            </a:r>
            <a:r>
              <a:rPr lang="en-US" dirty="0" smtClean="0"/>
              <a:t>. When a substitute teacher </a:t>
            </a:r>
            <a:r>
              <a:rPr lang="en-US" dirty="0" smtClean="0"/>
              <a:t>starts to figure out his secret, </a:t>
            </a:r>
            <a:r>
              <a:rPr lang="en-US" dirty="0" smtClean="0"/>
              <a:t>Vlad worries that his cover is about to be blown. But then he faces a </a:t>
            </a:r>
            <a:r>
              <a:rPr lang="en-US" dirty="0" smtClean="0"/>
              <a:t>bigger </a:t>
            </a:r>
            <a:r>
              <a:rPr lang="en-US" dirty="0" smtClean="0"/>
              <a:t>problem: He’s being hunted by a vampire killer.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37926"/>
          </a:xfrm>
        </p:spPr>
        <p:txBody>
          <a:bodyPr>
            <a:noAutofit/>
          </a:bodyPr>
          <a:lstStyle/>
          <a:p>
            <a:r>
              <a:rPr lang="en-US" sz="6000" dirty="0" smtClean="0"/>
              <a:t>         </a:t>
            </a:r>
            <a:endParaRPr lang="en-US" sz="6000" dirty="0"/>
          </a:p>
        </p:txBody>
      </p:sp>
      <p:pic>
        <p:nvPicPr>
          <p:cNvPr id="4" name="Content Placeholder 3" descr="the serie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ladmir%20to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inthgra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nthgra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eventhgradebur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y kelsey patters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600" y="1143000"/>
            <a:ext cx="9601200" cy="4876800"/>
          </a:xfrm>
          <a:prstGeom prst="rect">
            <a:avLst/>
          </a:prstGeom>
        </p:spPr>
      </p:pic>
    </p:spTree>
  </p:cSld>
  <p:clrMapOvr>
    <a:masterClrMapping/>
  </p:clrMapOvr>
  <p:transition advClick="0" advTm="10000"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101</TotalTime>
  <Words>147</Words>
  <Application>Microsoft Office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The Chronicles of Vladimir Tod: Eighth Grade Bites  </vt:lpstr>
      <vt:lpstr>              Characters</vt:lpstr>
      <vt:lpstr>     About The Book</vt:lpstr>
      <vt:lpstr>         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Chronicles of Vladimir Tod: Eighth Grade Bites</dc:title>
  <dc:creator>Chris</dc:creator>
  <cp:lastModifiedBy>Chris</cp:lastModifiedBy>
  <cp:revision>11</cp:revision>
  <dcterms:created xsi:type="dcterms:W3CDTF">2009-11-14T02:27:06Z</dcterms:created>
  <dcterms:modified xsi:type="dcterms:W3CDTF">2009-11-14T04:08:53Z</dcterms:modified>
</cp:coreProperties>
</file>